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lvl="0">
      <a:defRPr lang="ru-RU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pPr/>
              <a:t>ср 06.05.20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961926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pPr/>
              <a:t>ср 06.05.20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2830874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pPr/>
              <a:t>ср 06.05.20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696462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pPr/>
              <a:t>ср 06.05.20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5418561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pPr/>
              <a:t>ср 06.05.20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9007440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pPr/>
              <a:t>ср 06.05.20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1069117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pPr/>
              <a:t>ср 06.05.20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5824720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pPr/>
              <a:t>ср 06.05.20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57527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pPr/>
              <a:t>ср 06.05.20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362668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pPr/>
              <a:t>ср 06.05.20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9257915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398A-3912-452A-A356-E725FF57E155}" type="datetimeFigureOut">
              <a:rPr lang="ru-RU" smtClean="0"/>
              <a:pPr/>
              <a:t>ср 06.05.20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7AE7D-FEF9-4937-AF6D-0814C1E9013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870421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B398A-3912-452A-A356-E725FF57E155}" type="datetimeFigureOut">
              <a:rPr lang="ru-RU" smtClean="0"/>
              <a:pPr/>
              <a:t>ср 06.05.20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7AE7D-FEF9-4937-AF6D-0814C1E9013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451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24127" y="5333151"/>
            <a:ext cx="2533927" cy="461665"/>
          </a:xfrm>
          <a:prstGeom prst="rect">
            <a:avLst/>
          </a:prstGeom>
          <a:solidFill>
            <a:srgbClr val="FFFFDD">
              <a:alpha val="43137"/>
            </a:srgbClr>
          </a:solidFill>
          <a:effectLst>
            <a:softEdge rad="317500"/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400" b="1" i="1">
                <a:solidFill>
                  <a:srgbClr val="002060"/>
                </a:solidFill>
              </a:defRPr>
            </a:lvl1pPr>
          </a:lstStyle>
          <a:p>
            <a:endParaRPr lang="ru-RU" sz="1200" dirty="0">
              <a:solidFill>
                <a:schemeClr val="tx1"/>
              </a:solidFill>
            </a:endParaRPr>
          </a:p>
          <a:p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2276872"/>
            <a:ext cx="7848872" cy="276998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Мой город Находка в тылу и на фронте(Посвящается 75-летию Великой победы)</a:t>
            </a:r>
            <a:endParaRPr lang="ru-RU" sz="4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1960" y="5085184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Презентацию выполнила: студентка 1-го курса, группа 507.119/514.119,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Находкинского филиала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МГУ им.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адм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Г. И.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Невельского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Филатова Юлия.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8777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Рыбокомбинат «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Тафуин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nr-citynews.ru/wp-content/uploads/2017/06/1944-300x2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420888"/>
            <a:ext cx="2857500" cy="19431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611560" y="1772816"/>
            <a:ext cx="4572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Работа рыбокомбината была перестроена на военный лад. Перед работниками рыбной отрасли правительство поставило задачу: готовить для Красной армии продукцию в таком виде, чтобы она была годна для хранения и употребления в боевых условиях. Рыбацкие суда выходили в море при любой погоде, в туман, шторм, с риском для жизни. Их трудовой день начинался в пять часов утра и продолжался до позднего вечера.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Город Находка внёс большой вклад в победу. Так давайте будем чтить и никогда не забывать тех, кто героически сражался за свободу нашего народа.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36912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внимание!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Великая Отечественная Война затронула каждый уголок нашей страны. Мой город не исключение. Его жители так же участвовали в боевых сражениях и помогали фронту. И сейчас я хочу вам рассказать о том, какую роль сыграл город Находка в Великой Отечественной Войне.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Сидоренко Борис Степанович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204864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Сидоренко Борис Степанович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(10 декабря 1909, Коростышев — 26 октября 1956 Находка) — командир пулемётного взвода мотострелкового батальона 69-й механизированной бригады 9-го механизированного корпуса 3-й гвардейской танковой армии 1-го Украинского фронта, лейтенант. Герой Советского Союза.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AutoShape 2" descr="Картинки по запросу борис сидоренк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8" name="AutoShape 4" descr="Картинки по запросу борис сидоренк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0" name="Picture 6" descr="Сидоренко Борис Степанович | Центральная библиотечная система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556792"/>
            <a:ext cx="3200400" cy="3800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908720"/>
            <a:ext cx="79928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Родился 10 декабря 1909 года в городе Коростышеве Житомирской области. После окончания в 1931 году педагогического техникума направлен в начальную школу г. Дальнереченска. В октябре 1933 года призван в ряды Красной Армии. После демобилизации работал инспектором школ районо. В октябре 1940 года назначен директором Николаевской семилетней школы. По профессии - историк.</a:t>
            </a:r>
          </a:p>
          <a:p>
            <a:pPr fontAlgn="base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20 июня 1941 года призван в ряды Красной Армии. В действующей армии с апреля 1943 года. Командир пулемётного взвода 69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мехбригады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(3-я гвардейская танковая армия, Воронежский фронт). Лейтенант Б.С.Сидоренко в числе первых 22.09.1943 года преодолел Днепр в районе села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Зарубинцы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. Взвод захватил рубеж и удерживал его до подхода батальона. 29.09.1943 года заменил выбывшего из строя командира роты. Звание Героя Советского Союза присвоено 17 ноября 1943 года.</a:t>
            </a:r>
          </a:p>
          <a:p>
            <a:pPr fontAlgn="base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Участвовал в войне с Японией в 1945 году на территории Кореи.</a:t>
            </a:r>
          </a:p>
          <a:p>
            <a:pPr fontAlgn="base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 1946 года - в запасе. До 1949 года работал заведующим отделом народного образования Партизанского района, затем направлен в распоряжение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Находкинского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горкома партии, назначен директором лесозавода стройтреста № 7, начальником перевалочной базы, помощником начальника строительного управления.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Награждён орденами Ленина, Отечественной войны 2-й степени, Красной Звезды, медалями.</a:t>
            </a:r>
          </a:p>
          <a:p>
            <a:pPr fontAlgn="base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Умер в 1956 году. Похоронен в Находке.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Сергей Петрович Ионов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924944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Сергей Петрович Ионов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 (1912—1961) —старшина Рабоче-крестьянской Красной Армии , участник Великой Отечественной Войны, Герой Советского Союза (1945).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Ионов Сергей Петрович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556792"/>
            <a:ext cx="2305050" cy="3571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36712"/>
            <a:ext cx="838842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Родился 10 сентября 1912 года в селе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Злобино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ныне Каширского района Московской области в крестьянской семье. Русский. Окончив 5 классов, работал трактористом в колхозе. С 1934 по 1939 год проходил действительную службу в армии в танковых войсках в Забайкальском военном округе. После возвращения из армии один год работал на Каширской ГРЭС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турбинистом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, потом возвратился в свое село. Вновь призван в сентябре 1941 года Каширским райвоенкоматом</a:t>
            </a:r>
          </a:p>
          <a:p>
            <a:pPr fontAlgn="base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 действующей армии – с октября 1941 года. Сражался на Западном, Сталинградской. Донском, Юго-Западном, 3-м и 2-м Украинских фронтах. Дважды тяжело ранен.</a:t>
            </a:r>
          </a:p>
          <a:p>
            <a:pPr fontAlgn="base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 августу 1944 года старшина Сергей Ионов был механиком-водителем танка 3-й танковой бригады 23-го танкового корпуса 2-го Украинского фронта. Отличился во время освобождения Румынии.</a:t>
            </a:r>
          </a:p>
          <a:p>
            <a:pPr fontAlgn="base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21-23 августа1944 года Ионов неоднократно отличался во время освобождения румынских городов 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Тыргу-Фрумоси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 Роман, форсировании реки 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Сирет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. В одном из боёв он протаранил своим танком танк противника, а затем, проведя ремонт, вновь вступил в бой.</a:t>
            </a:r>
          </a:p>
          <a:p>
            <a:pPr fontAlgn="base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Указом Президиума Верховного Совета СССР от 24 марта 1945 года старшина Сергей Ионов был удостоен высокого звания Героя Советского Союза с вручением ордена Ленина и медали «Золотая Звезда».</a:t>
            </a:r>
          </a:p>
          <a:p>
            <a:pPr fontAlgn="base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После окончания войны Ионов был демобилизован. Вернулся в Московскую область, работал трактористом в городе Ступино. В 1952 году переехал в город Находка Приморского края. Трудился в системе «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Дальстрой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» плотником, шофером, грузчиком, слесарем котельной.</a:t>
            </a:r>
          </a:p>
          <a:p>
            <a:pPr fontAlgn="base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Скончался 16 марта 1961 году. Похоронен на старом городском кладбище Находки.</a:t>
            </a:r>
          </a:p>
          <a:p>
            <a:pPr fontAlgn="base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Имя Героя носит улица в городе Кашира. На доме в Находке, где жил С.П. Ионов, установлена мемориальная доска.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Максим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Григорьевич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Апарин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996952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Максим Григорьевич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Апарин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 (1920—1943) — старший сержант Рабоче-крестьянской Красной Армии, участник Великой Отечественной Войны, Герой Советского Союза (1943).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Апарин Максим Григорьевич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492896"/>
            <a:ext cx="1857375" cy="2619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52736"/>
            <a:ext cx="8892480" cy="5286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50" i="1" dirty="0" smtClean="0">
                <a:latin typeface="Times New Roman" pitchFamily="18" charset="0"/>
                <a:cs typeface="Times New Roman" pitchFamily="18" charset="0"/>
              </a:rPr>
              <a:t>Родился в 1919 году в деревне </a:t>
            </a:r>
            <a:r>
              <a:rPr lang="ru-RU" sz="1350" i="1" dirty="0" err="1" smtClean="0">
                <a:latin typeface="Times New Roman" pitchFamily="18" charset="0"/>
                <a:cs typeface="Times New Roman" pitchFamily="18" charset="0"/>
              </a:rPr>
              <a:t>Новошелковниково</a:t>
            </a:r>
            <a:r>
              <a:rPr lang="ru-RU" sz="1350" i="1" dirty="0" smtClean="0">
                <a:latin typeface="Times New Roman" pitchFamily="18" charset="0"/>
                <a:cs typeface="Times New Roman" pitchFamily="18" charset="0"/>
              </a:rPr>
              <a:t> ныне </a:t>
            </a:r>
            <a:r>
              <a:rPr lang="ru-RU" sz="1350" i="1" dirty="0" err="1" smtClean="0">
                <a:latin typeface="Times New Roman" pitchFamily="18" charset="0"/>
                <a:cs typeface="Times New Roman" pitchFamily="18" charset="0"/>
              </a:rPr>
              <a:t>Барабинского</a:t>
            </a:r>
            <a:r>
              <a:rPr lang="ru-RU" sz="1350" i="1" dirty="0" smtClean="0">
                <a:latin typeface="Times New Roman" pitchFamily="18" charset="0"/>
                <a:cs typeface="Times New Roman" pitchFamily="18" charset="0"/>
              </a:rPr>
              <a:t> района Новосибирской области в семье крестьянина. Русский. Образование начальное. Работал в </a:t>
            </a:r>
            <a:r>
              <a:rPr lang="ru-RU" sz="1350" i="1" dirty="0" err="1" smtClean="0">
                <a:latin typeface="Times New Roman" pitchFamily="18" charset="0"/>
                <a:cs typeface="Times New Roman" pitchFamily="18" charset="0"/>
              </a:rPr>
              <a:t>колхозе.В</a:t>
            </a:r>
            <a:r>
              <a:rPr lang="ru-RU" sz="1350" i="1" dirty="0" smtClean="0">
                <a:latin typeface="Times New Roman" pitchFamily="18" charset="0"/>
                <a:cs typeface="Times New Roman" pitchFamily="18" charset="0"/>
              </a:rPr>
              <a:t>  октябре  1939  году  был  призван  в  пограничные  войска.  Службу  проходил  в  </a:t>
            </a:r>
            <a:r>
              <a:rPr lang="ru-RU" sz="1350" i="1" dirty="0" err="1" smtClean="0">
                <a:latin typeface="Times New Roman" pitchFamily="18" charset="0"/>
                <a:cs typeface="Times New Roman" pitchFamily="18" charset="0"/>
              </a:rPr>
              <a:t>Находкинском</a:t>
            </a:r>
            <a:r>
              <a:rPr lang="ru-RU" sz="1350" i="1" dirty="0" smtClean="0">
                <a:latin typeface="Times New Roman" pitchFamily="18" charset="0"/>
                <a:cs typeface="Times New Roman" pitchFamily="18" charset="0"/>
              </a:rPr>
              <a:t>  погранотряде краснофлотцем-пулеметчиком,  затем  старшиной  заставы.</a:t>
            </a:r>
          </a:p>
          <a:p>
            <a:r>
              <a:rPr lang="ru-RU" sz="1350" i="1" dirty="0" smtClean="0">
                <a:latin typeface="Times New Roman" pitchFamily="18" charset="0"/>
                <a:cs typeface="Times New Roman" pitchFamily="18" charset="0"/>
              </a:rPr>
              <a:t>В боях Великой Отечественной войны с 1941 года. В ноябре 1942 года старшего сержанта </a:t>
            </a:r>
            <a:r>
              <a:rPr lang="ru-RU" sz="1350" i="1" dirty="0" err="1" smtClean="0">
                <a:latin typeface="Times New Roman" pitchFamily="18" charset="0"/>
                <a:cs typeface="Times New Roman" pitchFamily="18" charset="0"/>
              </a:rPr>
              <a:t>Апарина</a:t>
            </a:r>
            <a:r>
              <a:rPr lang="ru-RU" sz="1350" i="1" dirty="0" smtClean="0">
                <a:latin typeface="Times New Roman" pitchFamily="18" charset="0"/>
                <a:cs typeface="Times New Roman" pitchFamily="18" charset="0"/>
              </a:rPr>
              <a:t> зачислили в 106-ю Забайкальскую стрелковую дивизию на должность командира орудия 43-го </a:t>
            </a:r>
            <a:r>
              <a:rPr lang="ru-RU" sz="1350" i="1" dirty="0" err="1" smtClean="0">
                <a:latin typeface="Times New Roman" pitchFamily="18" charset="0"/>
                <a:cs typeface="Times New Roman" pitchFamily="18" charset="0"/>
              </a:rPr>
              <a:t>Даурского</a:t>
            </a:r>
            <a:r>
              <a:rPr lang="ru-RU" sz="1350" i="1" dirty="0" smtClean="0">
                <a:latin typeface="Times New Roman" pitchFamily="18" charset="0"/>
                <a:cs typeface="Times New Roman" pitchFamily="18" charset="0"/>
              </a:rPr>
              <a:t> стрелкового полка.</a:t>
            </a:r>
          </a:p>
          <a:p>
            <a:r>
              <a:rPr lang="ru-RU" sz="1350" i="1" dirty="0" smtClean="0">
                <a:latin typeface="Times New Roman" pitchFamily="18" charset="0"/>
                <a:cs typeface="Times New Roman" pitchFamily="18" charset="0"/>
              </a:rPr>
              <a:t>Боевое крещение и первую награду – орден Отечественной войны 2-й степени – он получил в боях на Курской дуге.</a:t>
            </a:r>
          </a:p>
          <a:p>
            <a:r>
              <a:rPr lang="ru-RU" sz="1350" i="1" dirty="0" smtClean="0">
                <a:latin typeface="Times New Roman" pitchFamily="18" charset="0"/>
                <a:cs typeface="Times New Roman" pitchFamily="18" charset="0"/>
              </a:rPr>
              <a:t>15  октября  1943  года  командир  орудия  огневого  взвода 45-м пушек 43-го стрелкового полка (106-я стрелковая дивизия, 65-я армия, Центральный фронт) старший сержант </a:t>
            </a:r>
            <a:r>
              <a:rPr lang="ru-RU" sz="1350" i="1" dirty="0" err="1" smtClean="0">
                <a:latin typeface="Times New Roman" pitchFamily="18" charset="0"/>
                <a:cs typeface="Times New Roman" pitchFamily="18" charset="0"/>
              </a:rPr>
              <a:t>Апарин</a:t>
            </a:r>
            <a:r>
              <a:rPr lang="ru-RU" sz="1350" i="1" dirty="0" smtClean="0">
                <a:latin typeface="Times New Roman" pitchFamily="18" charset="0"/>
                <a:cs typeface="Times New Roman" pitchFamily="18" charset="0"/>
              </a:rPr>
              <a:t> вместе с передовыми стрелковыми подразделениями переправился через Днепр в районе </a:t>
            </a:r>
            <a:r>
              <a:rPr lang="ru-RU" sz="1350" i="1" dirty="0" err="1" smtClean="0"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135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i="1" dirty="0" err="1" smtClean="0">
                <a:latin typeface="Times New Roman" pitchFamily="18" charset="0"/>
                <a:cs typeface="Times New Roman" pitchFamily="18" charset="0"/>
              </a:rPr>
              <a:t>Лоев</a:t>
            </a:r>
            <a:r>
              <a:rPr lang="ru-RU" sz="1350" i="1" dirty="0" smtClean="0">
                <a:latin typeface="Times New Roman" pitchFamily="18" charset="0"/>
                <a:cs typeface="Times New Roman" pitchFamily="18" charset="0"/>
              </a:rPr>
              <a:t> (Гомельская область, Белоруссия ).</a:t>
            </a:r>
          </a:p>
          <a:p>
            <a:r>
              <a:rPr lang="ru-RU" sz="1350" i="1" dirty="0" smtClean="0">
                <a:latin typeface="Times New Roman" pitchFamily="18" charset="0"/>
                <a:cs typeface="Times New Roman" pitchFamily="18" charset="0"/>
              </a:rPr>
              <a:t>Едва плот с орудием отошел от берега, как был разбит снарядом. Расчет вышел из строя, а пушка затонула. Несмотря на контузию, </a:t>
            </a:r>
            <a:r>
              <a:rPr lang="ru-RU" sz="1350" i="1" dirty="0" err="1" smtClean="0">
                <a:latin typeface="Times New Roman" pitchFamily="18" charset="0"/>
                <a:cs typeface="Times New Roman" pitchFamily="18" charset="0"/>
              </a:rPr>
              <a:t>Апарин</a:t>
            </a:r>
            <a:r>
              <a:rPr lang="ru-RU" sz="1350" i="1" dirty="0" smtClean="0">
                <a:latin typeface="Times New Roman" pitchFamily="18" charset="0"/>
                <a:cs typeface="Times New Roman" pitchFamily="18" charset="0"/>
              </a:rPr>
              <a:t> с помощью стрелков вытащил пушку на правый берег. В бою за плацдарм уничтожил 10 огневых точек противника, участвовал в отражении нескольких контратак.</a:t>
            </a:r>
          </a:p>
          <a:p>
            <a:r>
              <a:rPr lang="ru-RU" sz="1350" i="1" dirty="0" smtClean="0">
                <a:latin typeface="Times New Roman" pitchFamily="18" charset="0"/>
                <a:cs typeface="Times New Roman" pitchFamily="18" charset="0"/>
              </a:rPr>
              <a:t>За подвиг, совершенный при форсировании Днепра, Указом Президиума Верховного Совета СССР от 30 октября 1943 года удостоен звания Героя Советского Союза.</a:t>
            </a:r>
          </a:p>
          <a:p>
            <a:r>
              <a:rPr lang="ru-RU" sz="1350" i="1" dirty="0" smtClean="0">
                <a:latin typeface="Times New Roman" pitchFamily="18" charset="0"/>
                <a:cs typeface="Times New Roman" pitchFamily="18" charset="0"/>
              </a:rPr>
              <a:t>В последующих боях на белорусской земле </a:t>
            </a:r>
            <a:r>
              <a:rPr lang="ru-RU" sz="1350" i="1" dirty="0" err="1" smtClean="0">
                <a:latin typeface="Times New Roman" pitchFamily="18" charset="0"/>
                <a:cs typeface="Times New Roman" pitchFamily="18" charset="0"/>
              </a:rPr>
              <a:t>Апарин</a:t>
            </a:r>
            <a:r>
              <a:rPr lang="ru-RU" sz="1350" i="1" dirty="0" smtClean="0">
                <a:latin typeface="Times New Roman" pitchFamily="18" charset="0"/>
                <a:cs typeface="Times New Roman" pitchFamily="18" charset="0"/>
              </a:rPr>
              <a:t> был тяжело ранен и 16 ноября 1943 года умер от полученных ран. Похоронен в деревне </a:t>
            </a:r>
            <a:r>
              <a:rPr lang="ru-RU" sz="1350" i="1" dirty="0" err="1" smtClean="0">
                <a:latin typeface="Times New Roman" pitchFamily="18" charset="0"/>
                <a:cs typeface="Times New Roman" pitchFamily="18" charset="0"/>
              </a:rPr>
              <a:t>Вышемир</a:t>
            </a:r>
            <a:r>
              <a:rPr lang="ru-RU" sz="135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i="1" dirty="0" err="1" smtClean="0">
                <a:latin typeface="Times New Roman" pitchFamily="18" charset="0"/>
                <a:cs typeface="Times New Roman" pitchFamily="18" charset="0"/>
              </a:rPr>
              <a:t>Речицкого</a:t>
            </a:r>
            <a:r>
              <a:rPr lang="ru-RU" sz="1350" i="1" dirty="0" smtClean="0">
                <a:latin typeface="Times New Roman" pitchFamily="18" charset="0"/>
                <a:cs typeface="Times New Roman" pitchFamily="18" charset="0"/>
              </a:rPr>
              <a:t> района Гомельской области.</a:t>
            </a:r>
          </a:p>
          <a:p>
            <a:r>
              <a:rPr lang="ru-RU" sz="1350" i="1" dirty="0" smtClean="0">
                <a:latin typeface="Times New Roman" pitchFamily="18" charset="0"/>
                <a:cs typeface="Times New Roman" pitchFamily="18" charset="0"/>
              </a:rPr>
              <a:t>Именем Героя названы улицы в </a:t>
            </a:r>
            <a:r>
              <a:rPr lang="ru-RU" sz="1350" i="1" dirty="0" err="1" smtClean="0">
                <a:latin typeface="Times New Roman" pitchFamily="18" charset="0"/>
                <a:cs typeface="Times New Roman" pitchFamily="18" charset="0"/>
              </a:rPr>
              <a:t>Лоеве</a:t>
            </a:r>
            <a:r>
              <a:rPr lang="ru-RU" sz="1350" i="1" dirty="0" smtClean="0">
                <a:latin typeface="Times New Roman" pitchFamily="18" charset="0"/>
                <a:cs typeface="Times New Roman" pitchFamily="18" charset="0"/>
              </a:rPr>
              <a:t> и Барабинске. В деревне </a:t>
            </a:r>
            <a:r>
              <a:rPr lang="ru-RU" sz="1350" i="1" dirty="0" err="1" smtClean="0">
                <a:latin typeface="Times New Roman" pitchFamily="18" charset="0"/>
                <a:cs typeface="Times New Roman" pitchFamily="18" charset="0"/>
              </a:rPr>
              <a:t>Пензино</a:t>
            </a:r>
            <a:r>
              <a:rPr lang="ru-RU" sz="135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i="1" dirty="0" err="1" smtClean="0">
                <a:latin typeface="Times New Roman" pitchFamily="18" charset="0"/>
                <a:cs typeface="Times New Roman" pitchFamily="18" charset="0"/>
              </a:rPr>
              <a:t>Барабинского</a:t>
            </a:r>
            <a:r>
              <a:rPr lang="ru-RU" sz="1350" i="1" dirty="0" smtClean="0">
                <a:latin typeface="Times New Roman" pitchFamily="18" charset="0"/>
                <a:cs typeface="Times New Roman" pitchFamily="18" charset="0"/>
              </a:rPr>
              <a:t> района установлен бюст Героя. На фасаде </a:t>
            </a:r>
            <a:r>
              <a:rPr lang="ru-RU" sz="1350" i="1" dirty="0" err="1" smtClean="0">
                <a:latin typeface="Times New Roman" pitchFamily="18" charset="0"/>
                <a:cs typeface="Times New Roman" pitchFamily="18" charset="0"/>
              </a:rPr>
              <a:t>Пензинской</a:t>
            </a:r>
            <a:r>
              <a:rPr lang="ru-RU" sz="1350" i="1" dirty="0" smtClean="0">
                <a:latin typeface="Times New Roman" pitchFamily="18" charset="0"/>
                <a:cs typeface="Times New Roman" pitchFamily="18" charset="0"/>
              </a:rPr>
              <a:t> основной школы </a:t>
            </a:r>
            <a:r>
              <a:rPr lang="ru-RU" sz="1350" i="1" dirty="0" err="1" smtClean="0">
                <a:latin typeface="Times New Roman" pitchFamily="18" charset="0"/>
                <a:cs typeface="Times New Roman" pitchFamily="18" charset="0"/>
              </a:rPr>
              <a:t>Барабинского</a:t>
            </a:r>
            <a:r>
              <a:rPr lang="ru-RU" sz="1350" i="1" dirty="0" smtClean="0">
                <a:latin typeface="Times New Roman" pitchFamily="18" charset="0"/>
                <a:cs typeface="Times New Roman" pitchFamily="18" charset="0"/>
              </a:rPr>
              <a:t> района, в которой учился Герой, установлена мемориальная доска.</a:t>
            </a:r>
          </a:p>
          <a:p>
            <a:r>
              <a:rPr lang="ru-RU" sz="1350" i="1" dirty="0" smtClean="0">
                <a:latin typeface="Times New Roman" pitchFamily="18" charset="0"/>
                <a:cs typeface="Times New Roman" pitchFamily="18" charset="0"/>
              </a:rPr>
              <a:t>Решением исполкома городского Совета депутатов трудящихся Барабинска Новосибирской области № 90 от 1 апреля 1964 года ул. Мельничная переименована в ул. </a:t>
            </a:r>
            <a:r>
              <a:rPr lang="ru-RU" sz="1350" i="1" dirty="0" err="1" smtClean="0">
                <a:latin typeface="Times New Roman" pitchFamily="18" charset="0"/>
                <a:cs typeface="Times New Roman" pitchFamily="18" charset="0"/>
              </a:rPr>
              <a:t>Апарина</a:t>
            </a:r>
            <a:r>
              <a:rPr lang="ru-RU" sz="135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350" i="1" dirty="0" smtClean="0">
                <a:latin typeface="Times New Roman" pitchFamily="18" charset="0"/>
                <a:cs typeface="Times New Roman" pitchFamily="18" charset="0"/>
              </a:rPr>
              <a:t>Постановлением Совета Министров РСФСР от 12 августа 1982 года Первой пограничной заставе присвоено имя Героя Советского Союза Максима Григорьевича </a:t>
            </a:r>
            <a:r>
              <a:rPr lang="ru-RU" sz="1350" i="1" dirty="0" err="1" smtClean="0">
                <a:latin typeface="Times New Roman" pitchFamily="18" charset="0"/>
                <a:cs typeface="Times New Roman" pitchFamily="18" charset="0"/>
              </a:rPr>
              <a:t>Апарина</a:t>
            </a:r>
            <a:r>
              <a:rPr lang="ru-RU" sz="1350" i="1" dirty="0" smtClean="0">
                <a:latin typeface="Times New Roman" pitchFamily="18" charset="0"/>
                <a:cs typeface="Times New Roman" pitchFamily="18" charset="0"/>
              </a:rPr>
              <a:t>. В 1985 году в г. Находка на территории в/ч 2020 установлен памятник М.Г. </a:t>
            </a:r>
            <a:r>
              <a:rPr lang="ru-RU" sz="1350" i="1" dirty="0" err="1" smtClean="0">
                <a:latin typeface="Times New Roman" pitchFamily="18" charset="0"/>
                <a:cs typeface="Times New Roman" pitchFamily="18" charset="0"/>
              </a:rPr>
              <a:t>Апарину</a:t>
            </a:r>
            <a:r>
              <a:rPr lang="ru-RU" sz="1350" i="1" dirty="0" smtClean="0">
                <a:latin typeface="Times New Roman" pitchFamily="18" charset="0"/>
                <a:cs typeface="Times New Roman" pitchFamily="18" charset="0"/>
              </a:rPr>
              <a:t>, Герою Советского Союза.</a:t>
            </a:r>
            <a:endParaRPr lang="ru-RU" sz="135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 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Огромный вклад в дело победы над врагом внесли труженики тыла. Жители рыбацкого поселка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Тафуин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ныне Южно-Морской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) своими трудовыми  успехами в годы Великой Отечественной войны  прославились на всю страну.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518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Презентация PowerPoint</vt:lpstr>
      <vt:lpstr>Великая Отечественная Война затронула каждый уголок нашей страны. Мой город не исключение. Его жители так же участвовали в боевых сражениях и помогали фронту. И сейчас я хочу вам рассказать о том, какую роль сыграл город Находка в Великой Отечественной Войне.</vt:lpstr>
      <vt:lpstr>Сидоренко Борис Степанович </vt:lpstr>
      <vt:lpstr>Презентация PowerPoint</vt:lpstr>
      <vt:lpstr>Сергей Петрович Ионов </vt:lpstr>
      <vt:lpstr>Презентация PowerPoint</vt:lpstr>
      <vt:lpstr>Максим Григорьевич Апарин</vt:lpstr>
      <vt:lpstr>Презентация PowerPoint</vt:lpstr>
      <vt:lpstr> Огромный вклад в дело победы над врагом внесли труженики тыла. Жители рыбацкого поселка Тафуин (ныне Южно-Морской) своими трудовыми  успехами в годы Великой Отечественной войны  прославились на всю страну.</vt:lpstr>
      <vt:lpstr> Рыбокомбинат «Тафуин»</vt:lpstr>
      <vt:lpstr>Город Находка внёс большой вклад в победу. Так давайте будем чтить и никогда не забывать тех, кто героически сражался за свободу нашего народа.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Администратор</cp:lastModifiedBy>
  <cp:revision>1</cp:revision>
  <dcterms:modified xsi:type="dcterms:W3CDTF">2020-05-06T03:44:54Z</dcterms:modified>
</cp:coreProperties>
</file>