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 Е Н О Ц И Д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Голенищева\Геноцид\хол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Голенищева\Геноцид\фото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Голенищева\Геноцид\фото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\Рабочий стол\Голенищева\Геноцид\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12"/>
            <a:ext cx="11412760" cy="686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Голенищева\Геноцид\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Голенищева\Геноцид\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6139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Голенищева\Геноцид\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Голенищева\Геноцид\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63" y="332656"/>
            <a:ext cx="878521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Голенищева\Геноцид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20945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Голенищева\Геноцид\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00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7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Г Е Н О Ц И 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 Е Н О Ц И Д</dc:title>
  <cp:lastModifiedBy>Пользователь</cp:lastModifiedBy>
  <cp:revision>4</cp:revision>
  <dcterms:modified xsi:type="dcterms:W3CDTF">2021-04-19T02:09:39Z</dcterms:modified>
</cp:coreProperties>
</file>